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410" r:id="rId2"/>
    <p:sldId id="411" r:id="rId3"/>
    <p:sldId id="412" r:id="rId4"/>
    <p:sldId id="413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2" r:id="rId14"/>
    <p:sldId id="423" r:id="rId15"/>
    <p:sldId id="424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2E399BB-CBF8-46D1-B8C5-181CF3352AA0}">
          <p14:sldIdLst/>
        </p14:section>
        <p14:section name="Proposal" id="{69D8129A-7834-4485-A741-EE8995220C55}">
          <p14:sldIdLst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9" autoAdjust="0"/>
    <p:restoredTop sz="94660"/>
  </p:normalViewPr>
  <p:slideViewPr>
    <p:cSldViewPr snapToGrid="0">
      <p:cViewPr>
        <p:scale>
          <a:sx n="100" d="100"/>
          <a:sy n="100" d="100"/>
        </p:scale>
        <p:origin x="-2178" y="-12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2E7E3-77A6-4578-8EA1-DEED7A230A92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94392-2266-49F7-8342-2680023E6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D90D-7432-457A-BE1C-03FD074C8BD1}" type="datetime1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42887-0424-48A1-9491-836168B2A0BF}" type="datetime1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2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3B7F-A8D0-43A5-9AFA-9409874295C3}" type="datetime1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3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7F73-1F61-4AB3-90CF-324A29D2D841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16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955-1BAB-4A65-8491-0B76FE7B232B}" type="datetime1">
              <a:rPr lang="en-US" smtClean="0"/>
              <a:t>9/8/2014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7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FEED3-B1C4-450E-A76F-FB90A35C08F3}" type="datetime1">
              <a:rPr lang="en-US" smtClean="0"/>
              <a:t>9/8/2014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07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463E4-B2E8-4D37-B311-B387924BBFEC}" type="datetime1">
              <a:rPr lang="en-US" smtClean="0"/>
              <a:t>9/8/2014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75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23E15-F54F-4E15-8C9E-BC63D80153FC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55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CF92-302D-4A1A-96C4-2D0F5B68F1D8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2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7F6B-DA7A-4D4A-A58E-659D827E4593}" type="datetime1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8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34D59-8EA8-4CBD-8904-AADA811C46B8}" type="datetime1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7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DDAD7-1273-4BF6-A1FD-13E8C9516715}" type="datetime1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AGI14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0D0DE-E3F9-4F99-BE96-ED36D43A3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286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1219200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Advanced Graphics and Interaction</a:t>
            </a:r>
          </a:p>
          <a:p>
            <a:r>
              <a:rPr lang="sv-SE" dirty="0" smtClean="0"/>
              <a:t>AGI14</a:t>
            </a:r>
          </a:p>
          <a:p>
            <a:r>
              <a:rPr lang="sv-SE" dirty="0" smtClean="0"/>
              <a:t>2014/09/10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Proposal for Project 1 Title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978465" y="1336596"/>
            <a:ext cx="7187069" cy="2017931"/>
            <a:chOff x="1049366" y="2072640"/>
            <a:chExt cx="7187069" cy="2690575"/>
          </a:xfrm>
        </p:grpSpPr>
        <p:grpSp>
          <p:nvGrpSpPr>
            <p:cNvPr id="6" name="Group 5"/>
            <p:cNvGrpSpPr/>
            <p:nvPr/>
          </p:nvGrpSpPr>
          <p:grpSpPr>
            <a:xfrm>
              <a:off x="1049366" y="2072640"/>
              <a:ext cx="1589345" cy="2690575"/>
              <a:chOff x="1049366" y="2072640"/>
              <a:chExt cx="1589345" cy="2690575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1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1</a:t>
                </a:r>
              </a:p>
              <a:p>
                <a:pPr algn="ctr"/>
                <a:r>
                  <a:rPr lang="en-US" dirty="0" smtClean="0"/>
                  <a:t>email1@kth.se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848228" y="2072640"/>
              <a:ext cx="1589345" cy="2690575"/>
              <a:chOff x="1049366" y="2072640"/>
              <a:chExt cx="1589345" cy="269057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2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2</a:t>
                </a:r>
              </a:p>
              <a:p>
                <a:pPr algn="ctr"/>
                <a:r>
                  <a:rPr lang="en-US" dirty="0" smtClean="0"/>
                  <a:t>email2@kth.se</a:t>
                </a:r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647090" y="2072640"/>
              <a:ext cx="1589345" cy="2690575"/>
              <a:chOff x="1049366" y="2072640"/>
              <a:chExt cx="1589345" cy="269057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3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3</a:t>
                </a:r>
              </a:p>
              <a:p>
                <a:pPr algn="ctr"/>
                <a:r>
                  <a:rPr lang="en-US" dirty="0" smtClean="0"/>
                  <a:t>email3@kth.se</a:t>
                </a:r>
                <a:endParaRPr lang="en-US" dirty="0"/>
              </a:p>
            </p:txBody>
          </p:sp>
        </p:grpSp>
      </p:grpSp>
      <p:pic>
        <p:nvPicPr>
          <p:cNvPr id="21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2" y="4438678"/>
            <a:ext cx="1897092" cy="4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Bildobjekt 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223" y="4317999"/>
            <a:ext cx="692149" cy="69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20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1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http://forcg.com/wp-content/uploads/2010/01/f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200151"/>
            <a:ext cx="7241540" cy="33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1714500"/>
            <a:ext cx="34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 cool image of your project!!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B8B8-E902-4D9F-9C06-03354BF2DABD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2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00151"/>
            <a:ext cx="6400800" cy="3394472"/>
          </a:xfrm>
        </p:spPr>
        <p:txBody>
          <a:bodyPr>
            <a:normAutofit/>
          </a:bodyPr>
          <a:lstStyle/>
          <a:p>
            <a:r>
              <a:rPr lang="sv-SE" sz="2400" dirty="0" smtClean="0"/>
              <a:t>Motivation				1 minute</a:t>
            </a:r>
          </a:p>
          <a:p>
            <a:r>
              <a:rPr lang="sv-SE" sz="2400" dirty="0" smtClean="0"/>
              <a:t>Goals and Challenges		3 minutes</a:t>
            </a:r>
          </a:p>
          <a:p>
            <a:r>
              <a:rPr lang="sv-SE" sz="2400" dirty="0" smtClean="0"/>
              <a:t>Related Work		</a:t>
            </a:r>
            <a:r>
              <a:rPr lang="sv-SE" sz="2400" dirty="0"/>
              <a:t>	</a:t>
            </a:r>
            <a:r>
              <a:rPr lang="sv-SE" sz="2400" dirty="0" smtClean="0"/>
              <a:t>2 minute</a:t>
            </a:r>
          </a:p>
          <a:p>
            <a:r>
              <a:rPr lang="sv-SE" sz="2400" dirty="0" smtClean="0"/>
              <a:t>Methods and Techniques		4 minutes</a:t>
            </a:r>
          </a:p>
          <a:p>
            <a:r>
              <a:rPr lang="sv-SE" sz="2400" dirty="0" smtClean="0"/>
              <a:t>Discussion				5 minutes</a:t>
            </a:r>
          </a:p>
          <a:p>
            <a:pPr marL="0" indent="0">
              <a:buNone/>
            </a:pPr>
            <a:r>
              <a:rPr lang="sv-SE" sz="2400" dirty="0"/>
              <a:t>	</a:t>
            </a:r>
            <a:r>
              <a:rPr lang="sv-SE" sz="2400" dirty="0" smtClean="0"/>
              <a:t>			TOTAL	15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FB5E-5CA7-4885-9CB5-7331B6EE3AF4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5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Why is this project interesting to me?</a:t>
            </a:r>
          </a:p>
          <a:p>
            <a:r>
              <a:rPr lang="sv-SE" dirty="0" smtClean="0"/>
              <a:t>Why is this project interesting to you?</a:t>
            </a:r>
          </a:p>
          <a:p>
            <a:r>
              <a:rPr lang="sv-SE" dirty="0" smtClean="0"/>
              <a:t>What do I want to learn by doing this project?</a:t>
            </a:r>
          </a:p>
          <a:p>
            <a:r>
              <a:rPr lang="sv-SE" dirty="0" smtClean="0"/>
              <a:t>Why does the world need this project?</a:t>
            </a:r>
          </a:p>
          <a:p>
            <a:r>
              <a:rPr lang="sv-SE" dirty="0" smtClean="0"/>
              <a:t>How does this project make the world a better place?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F4D7-BABF-4122-BAE3-3CE448954D90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03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Goals and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Goals</a:t>
            </a:r>
          </a:p>
          <a:p>
            <a:pPr lvl="1"/>
            <a:r>
              <a:rPr lang="sv-SE" dirty="0" smtClean="0"/>
              <a:t>What this project accomplishes in the first place</a:t>
            </a:r>
          </a:p>
          <a:p>
            <a:pPr lvl="1"/>
            <a:r>
              <a:rPr lang="sv-SE" dirty="0" smtClean="0"/>
              <a:t>What this project accomplishes in 2nd place</a:t>
            </a:r>
          </a:p>
          <a:p>
            <a:pPr lvl="1"/>
            <a:r>
              <a:rPr lang="sv-SE" dirty="0" smtClean="0"/>
              <a:t>What this project accomplishes in 3rd place</a:t>
            </a:r>
          </a:p>
          <a:p>
            <a:r>
              <a:rPr lang="sv-SE" dirty="0" smtClean="0"/>
              <a:t>Challenges</a:t>
            </a:r>
          </a:p>
          <a:p>
            <a:pPr lvl="1"/>
            <a:r>
              <a:rPr lang="sv-SE" dirty="0" smtClean="0"/>
              <a:t>What are the obstacles to attaining goal 1</a:t>
            </a:r>
          </a:p>
          <a:p>
            <a:pPr lvl="1"/>
            <a:r>
              <a:rPr lang="sv-SE" dirty="0" smtClean="0"/>
              <a:t>What are the obstacles to attaining goal 2</a:t>
            </a:r>
          </a:p>
          <a:p>
            <a:pPr lvl="1"/>
            <a:r>
              <a:rPr lang="sv-SE" dirty="0" smtClean="0"/>
              <a:t>What are the obstacles to attaining goal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57BCD-F9F6-4D07-857C-62D8D7A269C2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Related Work (maybe a Table?)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 smtClean="0"/>
              <a:t>Similar cool project number one with image</a:t>
            </a:r>
          </a:p>
          <a:p>
            <a:pPr lvl="1"/>
            <a:r>
              <a:rPr lang="sv-SE" dirty="0" smtClean="0"/>
              <a:t>Author</a:t>
            </a:r>
            <a:endParaRPr lang="en-US" dirty="0"/>
          </a:p>
          <a:p>
            <a:pPr lvl="1"/>
            <a:r>
              <a:rPr lang="sv-SE" dirty="0" smtClean="0"/>
              <a:t>Year</a:t>
            </a:r>
          </a:p>
          <a:p>
            <a:r>
              <a:rPr lang="sv-SE" dirty="0" smtClean="0"/>
              <a:t>Similar cool project number two with image</a:t>
            </a:r>
          </a:p>
          <a:p>
            <a:pPr lvl="1"/>
            <a:r>
              <a:rPr lang="sv-SE" dirty="0" smtClean="0"/>
              <a:t>Author</a:t>
            </a:r>
            <a:endParaRPr lang="en-US" dirty="0" smtClean="0"/>
          </a:p>
          <a:p>
            <a:pPr lvl="1"/>
            <a:r>
              <a:rPr lang="sv-SE" dirty="0" smtClean="0"/>
              <a:t>Year</a:t>
            </a:r>
          </a:p>
          <a:p>
            <a:r>
              <a:rPr lang="sv-SE" dirty="0" smtClean="0"/>
              <a:t>Similar cool project number three with image</a:t>
            </a:r>
          </a:p>
          <a:p>
            <a:pPr lvl="1"/>
            <a:r>
              <a:rPr lang="sv-SE" dirty="0" smtClean="0"/>
              <a:t>Author</a:t>
            </a:r>
            <a:endParaRPr lang="en-US" dirty="0" smtClean="0"/>
          </a:p>
          <a:p>
            <a:pPr lvl="1"/>
            <a:r>
              <a:rPr lang="sv-SE" dirty="0" smtClean="0"/>
              <a:t>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BE38-0A07-4FA0-BDBA-F00E1B7D64A6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Similar Cool Project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proposal.</a:t>
            </a:r>
          </a:p>
          <a:p>
            <a:r>
              <a:rPr lang="sv-SE" dirty="0" smtClean="0"/>
              <a:t>Say what the related project was about and how it is related to your proposed project.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a video 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C886D-CC90-4DDC-BD93-1F2CE251D8D2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Similar Cool Project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proposal.</a:t>
            </a:r>
          </a:p>
          <a:p>
            <a:r>
              <a:rPr lang="sv-SE" dirty="0" smtClean="0"/>
              <a:t>Say what the related project was about and how it is related to your proposed project.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a video 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A081-379A-4989-87DE-19B03CF43DF8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9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Similar Cool Project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proposal.</a:t>
            </a:r>
          </a:p>
          <a:p>
            <a:r>
              <a:rPr lang="sv-SE" dirty="0" smtClean="0"/>
              <a:t>Say what the related project was about and how it is related to your proposed project.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a video 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50C6B-CA54-4DFB-82B6-969A31A158D4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2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Methods and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 smtClean="0"/>
              <a:t>What methods will you use in your project?</a:t>
            </a:r>
          </a:p>
          <a:p>
            <a:r>
              <a:rPr lang="sv-SE" dirty="0" smtClean="0"/>
              <a:t>What devices will you use?</a:t>
            </a:r>
          </a:p>
          <a:p>
            <a:r>
              <a:rPr lang="sv-SE" dirty="0" smtClean="0"/>
              <a:t>What libraries will you import?</a:t>
            </a:r>
            <a:endParaRPr lang="en-US" dirty="0" smtClean="0"/>
          </a:p>
          <a:p>
            <a:r>
              <a:rPr lang="sv-SE" dirty="0" smtClean="0"/>
              <a:t>How will you connect the parts?</a:t>
            </a:r>
            <a:endParaRPr lang="sv-SE" dirty="0"/>
          </a:p>
          <a:p>
            <a:r>
              <a:rPr lang="sv-SE" dirty="0" smtClean="0"/>
              <a:t>Will you develop anything new that can be contributed back to the world as code or design pattern, etc?</a:t>
            </a:r>
          </a:p>
          <a:p>
            <a:r>
              <a:rPr lang="sv-SE" dirty="0" smtClean="0"/>
              <a:t>What interaction paradigms will you use?</a:t>
            </a:r>
          </a:p>
          <a:p>
            <a:r>
              <a:rPr lang="sv-SE" dirty="0" smtClean="0"/>
              <a:t>Will you design new interactions or new algorithms?</a:t>
            </a:r>
          </a:p>
          <a:p>
            <a:r>
              <a:rPr lang="sv-SE" dirty="0" smtClean="0"/>
              <a:t>You should talk about these methods and techniques on separate slides using as many visual and video aids as possible, keeping a close eye on your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5E67-B802-4182-9B0E-E674752A24D2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5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Questions?</a:t>
            </a:r>
          </a:p>
          <a:p>
            <a:pPr marL="0" indent="0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Student One {email1@kth.se}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Two {email2@kth.se}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Three {email3@kth.se}</a:t>
            </a:r>
          </a:p>
          <a:p>
            <a:pPr marL="400050" lvl="1" indent="0" algn="ctr">
              <a:buNone/>
            </a:pPr>
            <a:r>
              <a:rPr lang="en-US" dirty="0" smtClean="0"/>
              <a:t>Teacher {email4@kth.se}</a:t>
            </a:r>
          </a:p>
          <a:p>
            <a:pPr marL="400050" lvl="1" indent="0" algn="ctr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For more information go to</a:t>
            </a:r>
            <a:r>
              <a:rPr lang="es-EC" dirty="0" smtClean="0"/>
              <a:t>: www.project1.se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9AC3-5033-4EA8-AB2E-62FAF027CA28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2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case they 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12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2FA1D-A4A9-4DA6-8E7F-3DA4FEC90C16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9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you are</a:t>
            </a:r>
          </a:p>
          <a:p>
            <a:r>
              <a:rPr lang="en-US" dirty="0" smtClean="0"/>
              <a:t>Major, graduation year, career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0128-3875-4FAC-B1C8-DFE105DFA8B2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7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76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Student 1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2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3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DF48C-0D8F-44FE-A359-5A83942B2EC3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1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Anything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A6185-F855-4031-8F62-ECEE92EBCFD7}" type="datetime1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AGI14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1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4872</TotalTime>
  <Words>577</Words>
  <Application>Microsoft Office PowerPoint</Application>
  <PresentationFormat>On-screen Show (16:9)</PresentationFormat>
  <Paragraphs>147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Project 1 Title</vt:lpstr>
      <vt:lpstr>Outline</vt:lpstr>
      <vt:lpstr>Motivation</vt:lpstr>
      <vt:lpstr>Goals and Challenges</vt:lpstr>
      <vt:lpstr>Related Work (maybe a Table?)</vt:lpstr>
      <vt:lpstr>Similar Cool Project 1</vt:lpstr>
      <vt:lpstr>Similar Cool Project 2</vt:lpstr>
      <vt:lpstr>Similar Cool Project 3</vt:lpstr>
      <vt:lpstr>Methods and Techniques</vt:lpstr>
      <vt:lpstr>Thank you!</vt:lpstr>
      <vt:lpstr>Extra Slides</vt:lpstr>
      <vt:lpstr>Group Members</vt:lpstr>
      <vt:lpstr>Individual Contributions</vt:lpstr>
      <vt:lpstr>Anything 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Procedural Generation</dc:title>
  <dc:creator>mario</dc:creator>
  <cp:lastModifiedBy>Mario Romero</cp:lastModifiedBy>
  <cp:revision>171</cp:revision>
  <dcterms:created xsi:type="dcterms:W3CDTF">2012-11-18T21:56:19Z</dcterms:created>
  <dcterms:modified xsi:type="dcterms:W3CDTF">2014-09-08T07:31:52Z</dcterms:modified>
</cp:coreProperties>
</file>